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300" r:id="rId6"/>
    <p:sldId id="301" r:id="rId7"/>
    <p:sldId id="302" r:id="rId8"/>
    <p:sldId id="303" r:id="rId9"/>
    <p:sldId id="259" r:id="rId10"/>
    <p:sldId id="304" r:id="rId11"/>
    <p:sldId id="305" r:id="rId12"/>
    <p:sldId id="306" r:id="rId13"/>
    <p:sldId id="260" r:id="rId14"/>
    <p:sldId id="261" r:id="rId15"/>
    <p:sldId id="307" r:id="rId16"/>
    <p:sldId id="308" r:id="rId17"/>
    <p:sldId id="309" r:id="rId18"/>
    <p:sldId id="262" r:id="rId19"/>
    <p:sldId id="310" r:id="rId20"/>
    <p:sldId id="311" r:id="rId21"/>
    <p:sldId id="263" r:id="rId22"/>
    <p:sldId id="264" r:id="rId23"/>
    <p:sldId id="312" r:id="rId24"/>
    <p:sldId id="313" r:id="rId25"/>
    <p:sldId id="265" r:id="rId26"/>
    <p:sldId id="314" r:id="rId27"/>
    <p:sldId id="315" r:id="rId28"/>
    <p:sldId id="266" r:id="rId29"/>
    <p:sldId id="267" r:id="rId30"/>
    <p:sldId id="316" r:id="rId31"/>
    <p:sldId id="317" r:id="rId32"/>
    <p:sldId id="318" r:id="rId33"/>
    <p:sldId id="268" r:id="rId34"/>
    <p:sldId id="269" r:id="rId35"/>
    <p:sldId id="270" r:id="rId36"/>
    <p:sldId id="271" r:id="rId37"/>
    <p:sldId id="272" r:id="rId38"/>
    <p:sldId id="273" r:id="rId39"/>
    <p:sldId id="319" r:id="rId40"/>
    <p:sldId id="320" r:id="rId41"/>
    <p:sldId id="321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322" r:id="rId55"/>
    <p:sldId id="323" r:id="rId56"/>
    <p:sldId id="324" r:id="rId57"/>
    <p:sldId id="286" r:id="rId58"/>
    <p:sldId id="287" r:id="rId59"/>
    <p:sldId id="288" r:id="rId60"/>
    <p:sldId id="298" r:id="rId61"/>
    <p:sldId id="289" r:id="rId62"/>
    <p:sldId id="290" r:id="rId63"/>
    <p:sldId id="291" r:id="rId64"/>
    <p:sldId id="325" r:id="rId65"/>
    <p:sldId id="292" r:id="rId66"/>
    <p:sldId id="293" r:id="rId67"/>
    <p:sldId id="326" r:id="rId68"/>
    <p:sldId id="294" r:id="rId69"/>
    <p:sldId id="295" r:id="rId70"/>
    <p:sldId id="296" r:id="rId71"/>
    <p:sldId id="297" r:id="rId7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0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24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0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9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2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46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37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D894-97B0-40C0-BE83-B90C841A3EB6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DCAF-4F62-4D03-86F0-55A5FD4B6F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05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619794"/>
            <a:ext cx="10515600" cy="27040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sz="7300" b="1" dirty="0" smtClean="0"/>
              <a:t>Quelques repères pour les évaluations nationales de 6</a:t>
            </a:r>
            <a:r>
              <a:rPr lang="fr-FR" sz="7300" b="1" baseline="30000" dirty="0" smtClean="0"/>
              <a:t>ème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9472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63280"/>
            <a:ext cx="9927771" cy="6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82335"/>
            <a:ext cx="8323004" cy="35536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768" y="3579223"/>
            <a:ext cx="7557272" cy="30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8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9" y="248194"/>
            <a:ext cx="10912113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7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Compréhension de l’écrit : questions portants sur le document « compostage »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86" y="1825625"/>
            <a:ext cx="10961914" cy="489154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smtClean="0"/>
              <a:t>Source </a:t>
            </a:r>
            <a:r>
              <a:rPr lang="fr-FR" dirty="0" smtClean="0"/>
              <a:t>: réalisé d’après Les Guides de l’</a:t>
            </a:r>
            <a:r>
              <a:rPr lang="fr-FR" dirty="0" err="1"/>
              <a:t>E</a:t>
            </a:r>
            <a:r>
              <a:rPr lang="fr-FR" dirty="0" err="1" smtClean="0"/>
              <a:t>cocitoyen</a:t>
            </a:r>
            <a:r>
              <a:rPr lang="fr-FR" dirty="0" smtClean="0"/>
              <a:t>, </a:t>
            </a:r>
            <a:r>
              <a:rPr lang="fr-FR" i="1" dirty="0" smtClean="0"/>
              <a:t>«Composter les déchets organiques», </a:t>
            </a:r>
            <a:r>
              <a:rPr lang="fr-FR" dirty="0" smtClean="0"/>
              <a:t>Direction générale opérationnelle de l’agriculture, des ressources naturelles et de l’environnement, Wallonie, 2009.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b="1" dirty="0" smtClean="0"/>
              <a:t>Format de réponses : </a:t>
            </a:r>
            <a:r>
              <a:rPr lang="fr-FR" dirty="0" smtClean="0"/>
              <a:t>QCM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9</a:t>
            </a:r>
            <a:r>
              <a:rPr lang="fr-FR" dirty="0" smtClean="0"/>
              <a:t> items sur le support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784" y="3145290"/>
            <a:ext cx="40671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9" y="279762"/>
            <a:ext cx="4631600" cy="23719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09" y="480059"/>
            <a:ext cx="3228975" cy="1714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18" y="2907165"/>
            <a:ext cx="3705225" cy="1876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509" y="2465273"/>
            <a:ext cx="3905250" cy="1809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17" y="4934902"/>
            <a:ext cx="3476625" cy="1743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509" y="4329520"/>
            <a:ext cx="39719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1" y="109945"/>
            <a:ext cx="6876195" cy="35215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89" y="3631474"/>
            <a:ext cx="6062801" cy="30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7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2" y="163966"/>
            <a:ext cx="7130747" cy="32323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04" y="3396344"/>
            <a:ext cx="7080352" cy="32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2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7" y="140835"/>
            <a:ext cx="6680429" cy="28766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52" y="3304903"/>
            <a:ext cx="6021085" cy="34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56" y="544830"/>
            <a:ext cx="3933825" cy="2476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95" y="696821"/>
            <a:ext cx="3524250" cy="24860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31" y="3387362"/>
            <a:ext cx="3943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0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56" y="326571"/>
            <a:ext cx="10553564" cy="64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575" y="5181263"/>
            <a:ext cx="5172075" cy="733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5" y="166255"/>
            <a:ext cx="4927000" cy="6430153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04525" y="623364"/>
            <a:ext cx="51911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26558"/>
            <a:ext cx="5397954" cy="3807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14" y="3500846"/>
            <a:ext cx="7019504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1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Compréhension de l’oral : Documentaire vidéo sur le tableau Nuit étoilée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 dirty="0" smtClean="0"/>
              <a:t>Source </a:t>
            </a:r>
            <a:r>
              <a:rPr lang="fr-FR" sz="3200" dirty="0" smtClean="0"/>
              <a:t>: </a:t>
            </a:r>
            <a:r>
              <a:rPr lang="fr-FR" dirty="0" smtClean="0"/>
              <a:t>documentaire vidéo </a:t>
            </a:r>
            <a:r>
              <a:rPr lang="fr-FR" i="1" dirty="0" smtClean="0"/>
              <a:t>« Nuit étoilée »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b="1" dirty="0" smtClean="0"/>
              <a:t>Format de réponses : </a:t>
            </a:r>
            <a:r>
              <a:rPr lang="fr-FR" dirty="0" smtClean="0"/>
              <a:t>QCM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8</a:t>
            </a:r>
            <a:r>
              <a:rPr lang="fr-FR" dirty="0" smtClean="0"/>
              <a:t> items sur le support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584" y="2653506"/>
            <a:ext cx="4200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93" y="346165"/>
            <a:ext cx="5484562" cy="31154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73" y="346165"/>
            <a:ext cx="5920044" cy="27105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22" y="3578542"/>
            <a:ext cx="5537848" cy="25218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03" y="3886948"/>
            <a:ext cx="40576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0" y="137159"/>
            <a:ext cx="6657364" cy="32591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52" y="3396343"/>
            <a:ext cx="7635823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" y="143011"/>
            <a:ext cx="7467465" cy="34005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91" y="3543527"/>
            <a:ext cx="7059827" cy="33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" y="299629"/>
            <a:ext cx="4171950" cy="2000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40" y="304391"/>
            <a:ext cx="4114800" cy="1990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" y="2520450"/>
            <a:ext cx="4076700" cy="18954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365" y="2520450"/>
            <a:ext cx="40290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3" y="155937"/>
            <a:ext cx="7139997" cy="34232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08" y="3422469"/>
            <a:ext cx="6850029" cy="33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70" y="208326"/>
            <a:ext cx="6884399" cy="32009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08" y="3409250"/>
            <a:ext cx="6136548" cy="33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0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4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Compréhension de l’oral : support vidéo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b="1" dirty="0" smtClean="0"/>
              <a:t>Source </a:t>
            </a:r>
            <a:r>
              <a:rPr lang="fr-FR" dirty="0" smtClean="0"/>
              <a:t>: Support INA –vidéo –reportage France2 recyclage de vêtements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b="1" dirty="0" smtClean="0"/>
              <a:t>Format de réponses </a:t>
            </a:r>
            <a:r>
              <a:rPr lang="fr-FR" dirty="0" smtClean="0"/>
              <a:t>: tableau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2643981"/>
            <a:ext cx="5333319" cy="33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5" y="350656"/>
            <a:ext cx="4371975" cy="2028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24" y="350656"/>
            <a:ext cx="4162425" cy="26765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89" y="3348309"/>
            <a:ext cx="41624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Compréhension de l’écrit : questions portants sur le texte « les fées » de Charles Perrault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1825625"/>
            <a:ext cx="11815752" cy="4627426"/>
          </a:xfrm>
        </p:spPr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sz="3200" b="1" dirty="0" smtClean="0"/>
              <a:t>Source : </a:t>
            </a:r>
            <a:r>
              <a:rPr lang="fr-FR" dirty="0" smtClean="0"/>
              <a:t>les fées de Charles Perrault 1695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200" b="1" dirty="0" smtClean="0"/>
              <a:t>Format de réponses : </a:t>
            </a:r>
            <a:r>
              <a:rPr lang="fr-FR" dirty="0" smtClean="0"/>
              <a:t>QCM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10 items sur le support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66" y="1972491"/>
            <a:ext cx="4948877" cy="43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9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350655"/>
            <a:ext cx="11648358" cy="59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4" y="866366"/>
            <a:ext cx="11537380" cy="56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180839"/>
            <a:ext cx="11477762" cy="65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8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ETUDE DE LA LANGUE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exercices </a:t>
            </a:r>
            <a:r>
              <a:rPr lang="fr-FR" dirty="0"/>
              <a:t>proposés évaluent les connaissances linguistiques des élèves sur </a:t>
            </a:r>
            <a:r>
              <a:rPr lang="fr-FR" dirty="0" smtClean="0"/>
              <a:t>les constituants </a:t>
            </a:r>
            <a:r>
              <a:rPr lang="fr-FR" dirty="0"/>
              <a:t>de la phrase, en orthographe grammaticale et lexicale </a:t>
            </a:r>
            <a:r>
              <a:rPr lang="fr-FR" dirty="0" smtClean="0"/>
              <a:t>ainsi qu’en </a:t>
            </a:r>
            <a:r>
              <a:rPr lang="fr-FR" dirty="0"/>
              <a:t>lexique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Un </a:t>
            </a:r>
            <a:r>
              <a:rPr lang="fr-FR" dirty="0"/>
              <a:t>exercice peut s’appuyer sur l’observation et l’analyse d’un mot, d’une ou plusieurs phrases ou d’un court </a:t>
            </a:r>
            <a:r>
              <a:rPr lang="fr-FR" dirty="0" smtClean="0"/>
              <a:t>texte.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488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117694"/>
            <a:ext cx="10646228" cy="31872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" y="3304903"/>
            <a:ext cx="10646228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9" y="371611"/>
            <a:ext cx="7239742" cy="36125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470263"/>
            <a:ext cx="11859445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888274"/>
            <a:ext cx="11612879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4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0" y="206964"/>
            <a:ext cx="6592002" cy="30195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337" y="3422469"/>
            <a:ext cx="8113052" cy="32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4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8" y="445714"/>
            <a:ext cx="8658225" cy="2066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1957"/>
            <a:ext cx="6104965" cy="1646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33" y="2403941"/>
            <a:ext cx="5295900" cy="2266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776" y="4608979"/>
            <a:ext cx="6276975" cy="2295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473" y="4670891"/>
            <a:ext cx="3771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39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8" y="445714"/>
            <a:ext cx="10827861" cy="25848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58" y="3683726"/>
            <a:ext cx="10986376" cy="29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1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391342"/>
            <a:ext cx="3924300" cy="3619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03" y="574221"/>
            <a:ext cx="3362325" cy="1790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44" y="574221"/>
            <a:ext cx="2476500" cy="1676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" y="4280535"/>
            <a:ext cx="3924300" cy="1771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078" y="2812732"/>
            <a:ext cx="3295650" cy="1781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2484119"/>
            <a:ext cx="411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4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1" y="326946"/>
            <a:ext cx="7861768" cy="33652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55" y="3692235"/>
            <a:ext cx="8656594" cy="31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09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8" y="203393"/>
            <a:ext cx="11295562" cy="65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0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8053"/>
            <a:ext cx="9731829" cy="33088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7" y="3552620"/>
            <a:ext cx="11901704" cy="31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9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3" y="153081"/>
            <a:ext cx="9353196" cy="29820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21" y="3448594"/>
            <a:ext cx="7953058" cy="32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95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8" y="211319"/>
            <a:ext cx="10859706" cy="29237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9" y="3317966"/>
            <a:ext cx="11051330" cy="30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7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0" y="230369"/>
            <a:ext cx="10759328" cy="28002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7783"/>
            <a:ext cx="5026520" cy="3370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927" y="3592287"/>
            <a:ext cx="7154074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41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6" y="103959"/>
            <a:ext cx="11358974" cy="23518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2" y="3278777"/>
            <a:ext cx="11928088" cy="28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3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274321"/>
            <a:ext cx="11403874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5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93" y="4023360"/>
            <a:ext cx="11614329" cy="27113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4" y="231051"/>
            <a:ext cx="11580323" cy="27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72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9" y="3135086"/>
            <a:ext cx="10982946" cy="3371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9" y="328338"/>
            <a:ext cx="11006797" cy="2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143690"/>
            <a:ext cx="9117874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9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2" y="668517"/>
            <a:ext cx="11349069" cy="41255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74" y="922085"/>
            <a:ext cx="1723444" cy="22652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633" y="668517"/>
            <a:ext cx="1715589" cy="23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2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9" y="222070"/>
            <a:ext cx="4740262" cy="66042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332422"/>
            <a:ext cx="5810929" cy="67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23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MATHEMATIQUES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smtClean="0"/>
              <a:t>Nombres et calculs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b="1" dirty="0" smtClean="0"/>
              <a:t>Espace et géométrie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b="1" dirty="0" smtClean="0"/>
              <a:t>Grandeurs et mesures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b="1" dirty="0" smtClean="0"/>
              <a:t>Résolutions de problèmes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69562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6" y="426312"/>
            <a:ext cx="2759364" cy="27479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207" y="426312"/>
            <a:ext cx="7877175" cy="3000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6687"/>
            <a:ext cx="6724650" cy="18954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650" y="3802925"/>
            <a:ext cx="525399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0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383325"/>
            <a:ext cx="7654834" cy="63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9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822960"/>
            <a:ext cx="11980095" cy="45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8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03"/>
            <a:ext cx="11385559" cy="32092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7" y="3553097"/>
            <a:ext cx="9094004" cy="30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15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123145"/>
            <a:ext cx="9157063" cy="65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6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70" y="287383"/>
            <a:ext cx="10350867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1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750"/>
            <a:ext cx="4585063" cy="49463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45" y="1291998"/>
            <a:ext cx="7399429" cy="44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3" y="1"/>
            <a:ext cx="6662466" cy="30175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957" y="3226526"/>
            <a:ext cx="6061574" cy="35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4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17693"/>
            <a:ext cx="5016001" cy="64909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70" y="135016"/>
            <a:ext cx="5073424" cy="64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38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1" y="535577"/>
            <a:ext cx="11973042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10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11" y="504009"/>
            <a:ext cx="11846167" cy="18603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1" y="2939143"/>
            <a:ext cx="8016385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9" y="261257"/>
            <a:ext cx="11464700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4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3" y="507547"/>
            <a:ext cx="11802651" cy="58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1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520018"/>
            <a:ext cx="10115095" cy="60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265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3" y="292417"/>
            <a:ext cx="9425213" cy="30255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2" y="3454174"/>
            <a:ext cx="7010632" cy="34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4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732"/>
            <a:ext cx="11950605" cy="47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857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227909"/>
            <a:ext cx="11603613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8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5" y="431074"/>
            <a:ext cx="11552486" cy="62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6" y="204923"/>
            <a:ext cx="7127035" cy="32175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443" y="3422469"/>
            <a:ext cx="6957905" cy="33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59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40"/>
            <a:ext cx="7232312" cy="27795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34" y="3526972"/>
            <a:ext cx="9675096" cy="31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8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5" y="3605349"/>
            <a:ext cx="6737634" cy="32526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9" y="172674"/>
            <a:ext cx="3826057" cy="35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2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276496"/>
            <a:ext cx="11517086" cy="63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2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5" y="186009"/>
            <a:ext cx="4152900" cy="35337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67" y="143146"/>
            <a:ext cx="4238625" cy="1809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317" y="2151425"/>
            <a:ext cx="4029075" cy="1666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10" y="3958862"/>
            <a:ext cx="40100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3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220</Words>
  <Application>Microsoft Office PowerPoint</Application>
  <PresentationFormat>Grand écran</PresentationFormat>
  <Paragraphs>37</Paragraphs>
  <Slides>71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Thème Office</vt:lpstr>
      <vt:lpstr>  Quelques repères pour les évaluations nationales de 6ème  </vt:lpstr>
      <vt:lpstr>Présentation PowerPoint</vt:lpstr>
      <vt:lpstr>Compréhension de l’écrit : questions portants sur le texte « les fées » de Charles Perrault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Compréhension de l’écrit : questions portants sur le document « compostage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Compréhension de l’oral : Documentaire vidéo sur le tableau Nuit étoilée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Compréhension de l’oral : support vidéo</vt:lpstr>
      <vt:lpstr>Présentation PowerPoint</vt:lpstr>
      <vt:lpstr>Présentation PowerPoint</vt:lpstr>
      <vt:lpstr>Présentation PowerPoint</vt:lpstr>
      <vt:lpstr>Présentation PowerPoint</vt:lpstr>
      <vt:lpstr>ETUDE DE LA LANGUE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MATHEMATIQUES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repères pour les évaluations nationales de 6ème</dc:title>
  <dc:creator>circo</dc:creator>
  <cp:lastModifiedBy>circo</cp:lastModifiedBy>
  <cp:revision>25</cp:revision>
  <dcterms:created xsi:type="dcterms:W3CDTF">2021-10-06T05:47:41Z</dcterms:created>
  <dcterms:modified xsi:type="dcterms:W3CDTF">2021-10-07T12:04:57Z</dcterms:modified>
</cp:coreProperties>
</file>