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BF0786-9F74-4C87-8065-982B37866829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B86C8CDE-B721-4CA2-8138-AC29A235EDFE}">
      <dgm:prSet phldrT="[Texte]"/>
      <dgm:spPr/>
      <dgm:t>
        <a:bodyPr/>
        <a:lstStyle/>
        <a:p>
          <a:r>
            <a:rPr lang="fr-FR" dirty="0" smtClean="0"/>
            <a:t>ADAGE</a:t>
          </a:r>
          <a:endParaRPr lang="fr-FR" dirty="0"/>
        </a:p>
      </dgm:t>
    </dgm:pt>
    <dgm:pt modelId="{5F43A078-8847-4FCD-A027-B073FD9AFB7D}" type="parTrans" cxnId="{A328ED07-6527-4E84-AD86-E3CFDC718E6A}">
      <dgm:prSet/>
      <dgm:spPr/>
      <dgm:t>
        <a:bodyPr/>
        <a:lstStyle/>
        <a:p>
          <a:endParaRPr lang="fr-FR"/>
        </a:p>
      </dgm:t>
    </dgm:pt>
    <dgm:pt modelId="{9C05A14A-DF77-47CB-924C-F78CBF47898F}" type="sibTrans" cxnId="{A328ED07-6527-4E84-AD86-E3CFDC718E6A}">
      <dgm:prSet/>
      <dgm:spPr/>
      <dgm:t>
        <a:bodyPr/>
        <a:lstStyle/>
        <a:p>
          <a:endParaRPr lang="fr-FR"/>
        </a:p>
      </dgm:t>
    </dgm:pt>
    <dgm:pt modelId="{A181DA58-53AC-4866-A077-C5DC1105ED16}">
      <dgm:prSet phldrT="[Texte]"/>
      <dgm:spPr/>
      <dgm:t>
        <a:bodyPr/>
        <a:lstStyle/>
        <a:p>
          <a:r>
            <a:rPr lang="fr-FR" dirty="0" smtClean="0"/>
            <a:t>Accéder à ADAGE</a:t>
          </a:r>
          <a:endParaRPr lang="fr-FR" dirty="0"/>
        </a:p>
      </dgm:t>
    </dgm:pt>
    <dgm:pt modelId="{3BD328E2-55E8-4467-AD86-AF8F5883AAB8}" type="parTrans" cxnId="{87F46029-3304-4915-8CF2-70C80ED52B25}">
      <dgm:prSet/>
      <dgm:spPr/>
      <dgm:t>
        <a:bodyPr/>
        <a:lstStyle/>
        <a:p>
          <a:endParaRPr lang="fr-FR"/>
        </a:p>
      </dgm:t>
    </dgm:pt>
    <dgm:pt modelId="{AC5C1BDA-6E63-4779-9888-60B69A3D5107}" type="sibTrans" cxnId="{87F46029-3304-4915-8CF2-70C80ED52B25}">
      <dgm:prSet/>
      <dgm:spPr/>
      <dgm:t>
        <a:bodyPr/>
        <a:lstStyle/>
        <a:p>
          <a:endParaRPr lang="fr-FR"/>
        </a:p>
      </dgm:t>
    </dgm:pt>
    <dgm:pt modelId="{8E314FC8-8A93-4EF5-84A4-22D9094180AE}">
      <dgm:prSet phldrT="[Texte]"/>
      <dgm:spPr/>
      <dgm:t>
        <a:bodyPr/>
        <a:lstStyle/>
        <a:p>
          <a:r>
            <a:rPr lang="fr-FR" dirty="0" smtClean="0"/>
            <a:t>Vérifier son statut</a:t>
          </a:r>
          <a:endParaRPr lang="fr-FR" dirty="0"/>
        </a:p>
      </dgm:t>
    </dgm:pt>
    <dgm:pt modelId="{C6E9219F-1F9D-4792-8505-02CC8D2C1259}" type="parTrans" cxnId="{2E127F75-20B5-4069-AB38-9B8D1F60823A}">
      <dgm:prSet/>
      <dgm:spPr/>
      <dgm:t>
        <a:bodyPr/>
        <a:lstStyle/>
        <a:p>
          <a:endParaRPr lang="fr-FR"/>
        </a:p>
      </dgm:t>
    </dgm:pt>
    <dgm:pt modelId="{8679267A-7016-44E1-8725-DB3441D9E700}" type="sibTrans" cxnId="{2E127F75-20B5-4069-AB38-9B8D1F60823A}">
      <dgm:prSet/>
      <dgm:spPr/>
      <dgm:t>
        <a:bodyPr/>
        <a:lstStyle/>
        <a:p>
          <a:endParaRPr lang="fr-FR"/>
        </a:p>
      </dgm:t>
    </dgm:pt>
    <dgm:pt modelId="{1B6B117B-A272-4E1C-815A-0CE795E59700}">
      <dgm:prSet phldrT="[Texte]"/>
      <dgm:spPr/>
      <dgm:t>
        <a:bodyPr/>
        <a:lstStyle/>
        <a:p>
          <a:r>
            <a:rPr lang="fr-FR" dirty="0" smtClean="0"/>
            <a:t>Recenser une action</a:t>
          </a:r>
          <a:endParaRPr lang="fr-FR" dirty="0"/>
        </a:p>
      </dgm:t>
    </dgm:pt>
    <dgm:pt modelId="{55848A9A-192F-49EC-AD18-0074D2201929}" type="parTrans" cxnId="{AB8EC07F-D896-4C98-B6DC-F67B225C3C79}">
      <dgm:prSet/>
      <dgm:spPr/>
      <dgm:t>
        <a:bodyPr/>
        <a:lstStyle/>
        <a:p>
          <a:endParaRPr lang="fr-FR"/>
        </a:p>
      </dgm:t>
    </dgm:pt>
    <dgm:pt modelId="{07363A58-1859-4AD9-A0FE-536534AC5B48}" type="sibTrans" cxnId="{AB8EC07F-D896-4C98-B6DC-F67B225C3C79}">
      <dgm:prSet/>
      <dgm:spPr/>
      <dgm:t>
        <a:bodyPr/>
        <a:lstStyle/>
        <a:p>
          <a:endParaRPr lang="fr-FR"/>
        </a:p>
      </dgm:t>
    </dgm:pt>
    <dgm:pt modelId="{7887C9C9-AC59-44AC-9E8F-B872E0B7C26C}">
      <dgm:prSet phldrT="[Texte]"/>
      <dgm:spPr/>
      <dgm:t>
        <a:bodyPr/>
        <a:lstStyle/>
        <a:p>
          <a:r>
            <a:rPr lang="fr-FR" dirty="0" smtClean="0"/>
            <a:t>Exhaustivité et  recensement progressif</a:t>
          </a:r>
          <a:endParaRPr lang="fr-FR" dirty="0"/>
        </a:p>
      </dgm:t>
    </dgm:pt>
    <dgm:pt modelId="{571595D0-DACF-4C21-AF91-F3DBF9594B24}" type="parTrans" cxnId="{5A5AE893-8B7C-4589-9AAA-42A7C5215C98}">
      <dgm:prSet/>
      <dgm:spPr/>
      <dgm:t>
        <a:bodyPr/>
        <a:lstStyle/>
        <a:p>
          <a:endParaRPr lang="fr-FR"/>
        </a:p>
      </dgm:t>
    </dgm:pt>
    <dgm:pt modelId="{6D8EFC0A-DB19-4803-90D0-72F843538B43}" type="sibTrans" cxnId="{5A5AE893-8B7C-4589-9AAA-42A7C5215C98}">
      <dgm:prSet/>
      <dgm:spPr/>
      <dgm:t>
        <a:bodyPr/>
        <a:lstStyle/>
        <a:p>
          <a:endParaRPr lang="fr-FR"/>
        </a:p>
      </dgm:t>
    </dgm:pt>
    <dgm:pt modelId="{45431A51-C7F2-4A06-B641-B28995DD67F6}" type="pres">
      <dgm:prSet presAssocID="{31BF0786-9F74-4C87-8065-982B37866829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852A1102-4E6E-4EA9-B663-A7825CC3F411}" type="pres">
      <dgm:prSet presAssocID="{B86C8CDE-B721-4CA2-8138-AC29A235EDFE}" presName="centerShape" presStyleLbl="node0" presStyleIdx="0" presStyleCnt="1" custScaleX="150292" custScaleY="65645"/>
      <dgm:spPr/>
    </dgm:pt>
    <dgm:pt modelId="{36293175-098D-4EED-8E22-1B14DF3F9622}" type="pres">
      <dgm:prSet presAssocID="{3BD328E2-55E8-4467-AD86-AF8F5883AAB8}" presName="Name9" presStyleLbl="parChTrans1D2" presStyleIdx="0" presStyleCnt="4"/>
      <dgm:spPr/>
    </dgm:pt>
    <dgm:pt modelId="{FB6D5045-E11B-4BCE-8D8A-4D1464EBDC56}" type="pres">
      <dgm:prSet presAssocID="{3BD328E2-55E8-4467-AD86-AF8F5883AAB8}" presName="connTx" presStyleLbl="parChTrans1D2" presStyleIdx="0" presStyleCnt="4"/>
      <dgm:spPr/>
    </dgm:pt>
    <dgm:pt modelId="{4422AAE7-78D1-49E0-A161-42C36FD13193}" type="pres">
      <dgm:prSet presAssocID="{A181DA58-53AC-4866-A077-C5DC1105ED16}" presName="node" presStyleLbl="node1" presStyleIdx="0" presStyleCnt="4" custScaleX="217974" custScaleY="59634" custRadScaleRad="8759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139E81-2964-4583-B415-7762FDD5A31F}" type="pres">
      <dgm:prSet presAssocID="{C6E9219F-1F9D-4792-8505-02CC8D2C1259}" presName="Name9" presStyleLbl="parChTrans1D2" presStyleIdx="1" presStyleCnt="4"/>
      <dgm:spPr/>
    </dgm:pt>
    <dgm:pt modelId="{D76DC7F9-5905-4D5D-B9B4-8AF4E17F30D6}" type="pres">
      <dgm:prSet presAssocID="{C6E9219F-1F9D-4792-8505-02CC8D2C1259}" presName="connTx" presStyleLbl="parChTrans1D2" presStyleIdx="1" presStyleCnt="4"/>
      <dgm:spPr/>
    </dgm:pt>
    <dgm:pt modelId="{939C3E99-EDED-4CF4-9B1C-37778F4A07FF}" type="pres">
      <dgm:prSet presAssocID="{8E314FC8-8A93-4EF5-84A4-22D9094180AE}" presName="node" presStyleLbl="node1" presStyleIdx="1" presStyleCnt="4" custScaleX="206230" custRadScaleRad="154352" custRadScaleInc="1007">
        <dgm:presLayoutVars>
          <dgm:bulletEnabled val="1"/>
        </dgm:presLayoutVars>
      </dgm:prSet>
      <dgm:spPr/>
    </dgm:pt>
    <dgm:pt modelId="{374A30C7-355E-41BA-B5BA-A7D14ACC1E80}" type="pres">
      <dgm:prSet presAssocID="{55848A9A-192F-49EC-AD18-0074D2201929}" presName="Name9" presStyleLbl="parChTrans1D2" presStyleIdx="2" presStyleCnt="4"/>
      <dgm:spPr/>
    </dgm:pt>
    <dgm:pt modelId="{DD8A094A-CC37-4FAC-8C0D-00E76EC75F02}" type="pres">
      <dgm:prSet presAssocID="{55848A9A-192F-49EC-AD18-0074D2201929}" presName="connTx" presStyleLbl="parChTrans1D2" presStyleIdx="2" presStyleCnt="4"/>
      <dgm:spPr/>
    </dgm:pt>
    <dgm:pt modelId="{39772004-4493-4947-8F2D-79E429B6831F}" type="pres">
      <dgm:prSet presAssocID="{1B6B117B-A272-4E1C-815A-0CE795E59700}" presName="node" presStyleLbl="node1" presStyleIdx="2" presStyleCnt="4" custScaleX="215893" custScaleY="62500">
        <dgm:presLayoutVars>
          <dgm:bulletEnabled val="1"/>
        </dgm:presLayoutVars>
      </dgm:prSet>
      <dgm:spPr/>
    </dgm:pt>
    <dgm:pt modelId="{B7DBD125-6B44-4383-A7CB-9874A869F5B9}" type="pres">
      <dgm:prSet presAssocID="{571595D0-DACF-4C21-AF91-F3DBF9594B24}" presName="Name9" presStyleLbl="parChTrans1D2" presStyleIdx="3" presStyleCnt="4"/>
      <dgm:spPr/>
    </dgm:pt>
    <dgm:pt modelId="{D2942022-9E2C-48EF-AC8E-E2E5EDF9B401}" type="pres">
      <dgm:prSet presAssocID="{571595D0-DACF-4C21-AF91-F3DBF9594B24}" presName="connTx" presStyleLbl="parChTrans1D2" presStyleIdx="3" presStyleCnt="4"/>
      <dgm:spPr/>
    </dgm:pt>
    <dgm:pt modelId="{15067C7E-2F3E-4113-A401-88B77FDF121D}" type="pres">
      <dgm:prSet presAssocID="{7887C9C9-AC59-44AC-9E8F-B872E0B7C26C}" presName="node" presStyleLbl="node1" presStyleIdx="3" presStyleCnt="4" custScaleX="186483" custRadScaleRad="151170" custRadScaleInc="202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78B85FC8-E749-4893-B317-A1EEEDDA0AC7}" type="presOf" srcId="{A181DA58-53AC-4866-A077-C5DC1105ED16}" destId="{4422AAE7-78D1-49E0-A161-42C36FD13193}" srcOrd="0" destOrd="0" presId="urn:microsoft.com/office/officeart/2005/8/layout/radial1"/>
    <dgm:cxn modelId="{87F46029-3304-4915-8CF2-70C80ED52B25}" srcId="{B86C8CDE-B721-4CA2-8138-AC29A235EDFE}" destId="{A181DA58-53AC-4866-A077-C5DC1105ED16}" srcOrd="0" destOrd="0" parTransId="{3BD328E2-55E8-4467-AD86-AF8F5883AAB8}" sibTransId="{AC5C1BDA-6E63-4779-9888-60B69A3D5107}"/>
    <dgm:cxn modelId="{4ADA6C9B-F49C-4A33-B06E-F49F06D9F1AF}" type="presOf" srcId="{55848A9A-192F-49EC-AD18-0074D2201929}" destId="{374A30C7-355E-41BA-B5BA-A7D14ACC1E80}" srcOrd="0" destOrd="0" presId="urn:microsoft.com/office/officeart/2005/8/layout/radial1"/>
    <dgm:cxn modelId="{F4172C6A-4BB0-450E-A4EA-C79A54F29B78}" type="presOf" srcId="{1B6B117B-A272-4E1C-815A-0CE795E59700}" destId="{39772004-4493-4947-8F2D-79E429B6831F}" srcOrd="0" destOrd="0" presId="urn:microsoft.com/office/officeart/2005/8/layout/radial1"/>
    <dgm:cxn modelId="{A60C4181-7F83-4C2B-8766-D44F423BC21A}" type="presOf" srcId="{31BF0786-9F74-4C87-8065-982B37866829}" destId="{45431A51-C7F2-4A06-B641-B28995DD67F6}" srcOrd="0" destOrd="0" presId="urn:microsoft.com/office/officeart/2005/8/layout/radial1"/>
    <dgm:cxn modelId="{90CC8EF4-48A0-4C47-A844-F81B1EE832C0}" type="presOf" srcId="{3BD328E2-55E8-4467-AD86-AF8F5883AAB8}" destId="{FB6D5045-E11B-4BCE-8D8A-4D1464EBDC56}" srcOrd="1" destOrd="0" presId="urn:microsoft.com/office/officeart/2005/8/layout/radial1"/>
    <dgm:cxn modelId="{5A5AE893-8B7C-4589-9AAA-42A7C5215C98}" srcId="{B86C8CDE-B721-4CA2-8138-AC29A235EDFE}" destId="{7887C9C9-AC59-44AC-9E8F-B872E0B7C26C}" srcOrd="3" destOrd="0" parTransId="{571595D0-DACF-4C21-AF91-F3DBF9594B24}" sibTransId="{6D8EFC0A-DB19-4803-90D0-72F843538B43}"/>
    <dgm:cxn modelId="{D2B14A10-47BD-4041-BD74-4569319498B8}" type="presOf" srcId="{571595D0-DACF-4C21-AF91-F3DBF9594B24}" destId="{D2942022-9E2C-48EF-AC8E-E2E5EDF9B401}" srcOrd="1" destOrd="0" presId="urn:microsoft.com/office/officeart/2005/8/layout/radial1"/>
    <dgm:cxn modelId="{063C2D82-72B6-42F0-AA9D-0476E5343CBC}" type="presOf" srcId="{571595D0-DACF-4C21-AF91-F3DBF9594B24}" destId="{B7DBD125-6B44-4383-A7CB-9874A869F5B9}" srcOrd="0" destOrd="0" presId="urn:microsoft.com/office/officeart/2005/8/layout/radial1"/>
    <dgm:cxn modelId="{AB8EC07F-D896-4C98-B6DC-F67B225C3C79}" srcId="{B86C8CDE-B721-4CA2-8138-AC29A235EDFE}" destId="{1B6B117B-A272-4E1C-815A-0CE795E59700}" srcOrd="2" destOrd="0" parTransId="{55848A9A-192F-49EC-AD18-0074D2201929}" sibTransId="{07363A58-1859-4AD9-A0FE-536534AC5B48}"/>
    <dgm:cxn modelId="{FE55CB61-9636-47A8-968B-313D9B7639A1}" type="presOf" srcId="{7887C9C9-AC59-44AC-9E8F-B872E0B7C26C}" destId="{15067C7E-2F3E-4113-A401-88B77FDF121D}" srcOrd="0" destOrd="0" presId="urn:microsoft.com/office/officeart/2005/8/layout/radial1"/>
    <dgm:cxn modelId="{9B6965E2-1FD6-42FA-BAEA-A6C4C3794446}" type="presOf" srcId="{C6E9219F-1F9D-4792-8505-02CC8D2C1259}" destId="{02139E81-2964-4583-B415-7762FDD5A31F}" srcOrd="0" destOrd="0" presId="urn:microsoft.com/office/officeart/2005/8/layout/radial1"/>
    <dgm:cxn modelId="{A328ED07-6527-4E84-AD86-E3CFDC718E6A}" srcId="{31BF0786-9F74-4C87-8065-982B37866829}" destId="{B86C8CDE-B721-4CA2-8138-AC29A235EDFE}" srcOrd="0" destOrd="0" parTransId="{5F43A078-8847-4FCD-A027-B073FD9AFB7D}" sibTransId="{9C05A14A-DF77-47CB-924C-F78CBF47898F}"/>
    <dgm:cxn modelId="{46CA12C6-215D-4E58-B714-980424003C5A}" type="presOf" srcId="{3BD328E2-55E8-4467-AD86-AF8F5883AAB8}" destId="{36293175-098D-4EED-8E22-1B14DF3F9622}" srcOrd="0" destOrd="0" presId="urn:microsoft.com/office/officeart/2005/8/layout/radial1"/>
    <dgm:cxn modelId="{0FB8A221-0F6A-4876-9EA9-803E9AF7FF60}" type="presOf" srcId="{C6E9219F-1F9D-4792-8505-02CC8D2C1259}" destId="{D76DC7F9-5905-4D5D-B9B4-8AF4E17F30D6}" srcOrd="1" destOrd="0" presId="urn:microsoft.com/office/officeart/2005/8/layout/radial1"/>
    <dgm:cxn modelId="{AE2166F6-4D47-46F3-B9BF-0A35462FF794}" type="presOf" srcId="{8E314FC8-8A93-4EF5-84A4-22D9094180AE}" destId="{939C3E99-EDED-4CF4-9B1C-37778F4A07FF}" srcOrd="0" destOrd="0" presId="urn:microsoft.com/office/officeart/2005/8/layout/radial1"/>
    <dgm:cxn modelId="{53EE2EE2-CDBA-41A8-9209-81D0947E293D}" type="presOf" srcId="{55848A9A-192F-49EC-AD18-0074D2201929}" destId="{DD8A094A-CC37-4FAC-8C0D-00E76EC75F02}" srcOrd="1" destOrd="0" presId="urn:microsoft.com/office/officeart/2005/8/layout/radial1"/>
    <dgm:cxn modelId="{2E127F75-20B5-4069-AB38-9B8D1F60823A}" srcId="{B86C8CDE-B721-4CA2-8138-AC29A235EDFE}" destId="{8E314FC8-8A93-4EF5-84A4-22D9094180AE}" srcOrd="1" destOrd="0" parTransId="{C6E9219F-1F9D-4792-8505-02CC8D2C1259}" sibTransId="{8679267A-7016-44E1-8725-DB3441D9E700}"/>
    <dgm:cxn modelId="{74120F6E-1653-44AE-A759-2FC216077B9E}" type="presOf" srcId="{B86C8CDE-B721-4CA2-8138-AC29A235EDFE}" destId="{852A1102-4E6E-4EA9-B663-A7825CC3F411}" srcOrd="0" destOrd="0" presId="urn:microsoft.com/office/officeart/2005/8/layout/radial1"/>
    <dgm:cxn modelId="{0FB8420C-C249-4D17-A772-4DBFA54BDE53}" type="presParOf" srcId="{45431A51-C7F2-4A06-B641-B28995DD67F6}" destId="{852A1102-4E6E-4EA9-B663-A7825CC3F411}" srcOrd="0" destOrd="0" presId="urn:microsoft.com/office/officeart/2005/8/layout/radial1"/>
    <dgm:cxn modelId="{F416B7EF-4519-4599-AF8E-8B2C5F7A35E9}" type="presParOf" srcId="{45431A51-C7F2-4A06-B641-B28995DD67F6}" destId="{36293175-098D-4EED-8E22-1B14DF3F9622}" srcOrd="1" destOrd="0" presId="urn:microsoft.com/office/officeart/2005/8/layout/radial1"/>
    <dgm:cxn modelId="{E628204C-3B4B-49BD-ABD2-584753E7820B}" type="presParOf" srcId="{36293175-098D-4EED-8E22-1B14DF3F9622}" destId="{FB6D5045-E11B-4BCE-8D8A-4D1464EBDC56}" srcOrd="0" destOrd="0" presId="urn:microsoft.com/office/officeart/2005/8/layout/radial1"/>
    <dgm:cxn modelId="{3672A7FD-3A22-405B-AAD9-A2F356413415}" type="presParOf" srcId="{45431A51-C7F2-4A06-B641-B28995DD67F6}" destId="{4422AAE7-78D1-49E0-A161-42C36FD13193}" srcOrd="2" destOrd="0" presId="urn:microsoft.com/office/officeart/2005/8/layout/radial1"/>
    <dgm:cxn modelId="{F6F608C0-AD79-4046-81F0-423CE68CC7DA}" type="presParOf" srcId="{45431A51-C7F2-4A06-B641-B28995DD67F6}" destId="{02139E81-2964-4583-B415-7762FDD5A31F}" srcOrd="3" destOrd="0" presId="urn:microsoft.com/office/officeart/2005/8/layout/radial1"/>
    <dgm:cxn modelId="{689E5691-3D8E-4358-8054-AE0A9759CACC}" type="presParOf" srcId="{02139E81-2964-4583-B415-7762FDD5A31F}" destId="{D76DC7F9-5905-4D5D-B9B4-8AF4E17F30D6}" srcOrd="0" destOrd="0" presId="urn:microsoft.com/office/officeart/2005/8/layout/radial1"/>
    <dgm:cxn modelId="{4F97CB73-0458-4DE5-9765-151FB506B4D2}" type="presParOf" srcId="{45431A51-C7F2-4A06-B641-B28995DD67F6}" destId="{939C3E99-EDED-4CF4-9B1C-37778F4A07FF}" srcOrd="4" destOrd="0" presId="urn:microsoft.com/office/officeart/2005/8/layout/radial1"/>
    <dgm:cxn modelId="{260AD49C-F58D-41CE-BEE2-F044CE3B940F}" type="presParOf" srcId="{45431A51-C7F2-4A06-B641-B28995DD67F6}" destId="{374A30C7-355E-41BA-B5BA-A7D14ACC1E80}" srcOrd="5" destOrd="0" presId="urn:microsoft.com/office/officeart/2005/8/layout/radial1"/>
    <dgm:cxn modelId="{4EB7FF7C-8110-478E-A434-3C142F278F04}" type="presParOf" srcId="{374A30C7-355E-41BA-B5BA-A7D14ACC1E80}" destId="{DD8A094A-CC37-4FAC-8C0D-00E76EC75F02}" srcOrd="0" destOrd="0" presId="urn:microsoft.com/office/officeart/2005/8/layout/radial1"/>
    <dgm:cxn modelId="{79A4EFB8-2500-4D72-AB5D-B955D60C3BB2}" type="presParOf" srcId="{45431A51-C7F2-4A06-B641-B28995DD67F6}" destId="{39772004-4493-4947-8F2D-79E429B6831F}" srcOrd="6" destOrd="0" presId="urn:microsoft.com/office/officeart/2005/8/layout/radial1"/>
    <dgm:cxn modelId="{672A2BEE-D93C-41A6-AD18-69AC4F177B2F}" type="presParOf" srcId="{45431A51-C7F2-4A06-B641-B28995DD67F6}" destId="{B7DBD125-6B44-4383-A7CB-9874A869F5B9}" srcOrd="7" destOrd="0" presId="urn:microsoft.com/office/officeart/2005/8/layout/radial1"/>
    <dgm:cxn modelId="{A4F904FC-97D9-4A44-A13F-CBCB45E1A84D}" type="presParOf" srcId="{B7DBD125-6B44-4383-A7CB-9874A869F5B9}" destId="{D2942022-9E2C-48EF-AC8E-E2E5EDF9B401}" srcOrd="0" destOrd="0" presId="urn:microsoft.com/office/officeart/2005/8/layout/radial1"/>
    <dgm:cxn modelId="{6A1778BC-BAC8-4239-B0C5-847D32C0F60F}" type="presParOf" srcId="{45431A51-C7F2-4A06-B641-B28995DD67F6}" destId="{15067C7E-2F3E-4113-A401-88B77FDF121D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A1102-4E6E-4EA9-B663-A7825CC3F411}">
      <dsp:nvSpPr>
        <dsp:cNvPr id="0" name=""/>
        <dsp:cNvSpPr/>
      </dsp:nvSpPr>
      <dsp:spPr>
        <a:xfrm>
          <a:off x="4441456" y="2497533"/>
          <a:ext cx="2555076" cy="111601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600" kern="1200" dirty="0" smtClean="0"/>
            <a:t>ADAGE</a:t>
          </a:r>
          <a:endParaRPr lang="fr-FR" sz="4600" kern="1200" dirty="0"/>
        </a:p>
      </dsp:txBody>
      <dsp:txXfrm>
        <a:off x="4815638" y="2660969"/>
        <a:ext cx="1806712" cy="789142"/>
      </dsp:txXfrm>
    </dsp:sp>
    <dsp:sp modelId="{36293175-098D-4EED-8E22-1B14DF3F9622}">
      <dsp:nvSpPr>
        <dsp:cNvPr id="0" name=""/>
        <dsp:cNvSpPr/>
      </dsp:nvSpPr>
      <dsp:spPr>
        <a:xfrm rot="16200000">
          <a:off x="5282029" y="2047384"/>
          <a:ext cx="873930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873930" y="1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697146" y="2038719"/>
        <a:ext cx="43696" cy="43696"/>
      </dsp:txXfrm>
    </dsp:sp>
    <dsp:sp modelId="{4422AAE7-78D1-49E0-A161-42C36FD13193}">
      <dsp:nvSpPr>
        <dsp:cNvPr id="0" name=""/>
        <dsp:cNvSpPr/>
      </dsp:nvSpPr>
      <dsp:spPr>
        <a:xfrm>
          <a:off x="3866133" y="609779"/>
          <a:ext cx="3705721" cy="101382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Accéder à ADAGE</a:t>
          </a:r>
          <a:endParaRPr lang="fr-FR" sz="2400" kern="1200" dirty="0"/>
        </a:p>
      </dsp:txBody>
      <dsp:txXfrm>
        <a:off x="4408823" y="758250"/>
        <a:ext cx="2620341" cy="716880"/>
      </dsp:txXfrm>
    </dsp:sp>
    <dsp:sp modelId="{02139E81-2964-4583-B415-7762FDD5A31F}">
      <dsp:nvSpPr>
        <dsp:cNvPr id="0" name=""/>
        <dsp:cNvSpPr/>
      </dsp:nvSpPr>
      <dsp:spPr>
        <a:xfrm rot="27189">
          <a:off x="6996317" y="3053986"/>
          <a:ext cx="386242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386242" y="1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7179782" y="3057514"/>
        <a:ext cx="19312" cy="19312"/>
      </dsp:txXfrm>
    </dsp:sp>
    <dsp:sp modelId="{939C3E99-EDED-4CF4-9B1C-37778F4A07FF}">
      <dsp:nvSpPr>
        <dsp:cNvPr id="0" name=""/>
        <dsp:cNvSpPr/>
      </dsp:nvSpPr>
      <dsp:spPr>
        <a:xfrm>
          <a:off x="7382320" y="2232523"/>
          <a:ext cx="3506064" cy="1700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Vérifier son statut</a:t>
          </a:r>
          <a:endParaRPr lang="fr-FR" sz="2400" kern="1200" dirty="0"/>
        </a:p>
      </dsp:txBody>
      <dsp:txXfrm>
        <a:off x="7895771" y="2481493"/>
        <a:ext cx="2479162" cy="1202135"/>
      </dsp:txXfrm>
    </dsp:sp>
    <dsp:sp modelId="{374A30C7-355E-41BA-B5BA-A7D14ACC1E80}">
      <dsp:nvSpPr>
        <dsp:cNvPr id="0" name=""/>
        <dsp:cNvSpPr/>
      </dsp:nvSpPr>
      <dsp:spPr>
        <a:xfrm rot="5400000">
          <a:off x="5156922" y="4162436"/>
          <a:ext cx="1124144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1124144" y="1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>
        <a:off x="5690890" y="4147516"/>
        <a:ext cx="56207" cy="56207"/>
      </dsp:txXfrm>
    </dsp:sp>
    <dsp:sp modelId="{39772004-4493-4947-8F2D-79E429B6831F}">
      <dsp:nvSpPr>
        <dsp:cNvPr id="0" name=""/>
        <dsp:cNvSpPr/>
      </dsp:nvSpPr>
      <dsp:spPr>
        <a:xfrm>
          <a:off x="3883822" y="4737691"/>
          <a:ext cx="3670343" cy="106254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Recenser une action</a:t>
          </a:r>
          <a:endParaRPr lang="fr-FR" sz="2400" kern="1200" dirty="0"/>
        </a:p>
      </dsp:txBody>
      <dsp:txXfrm>
        <a:off x="4421331" y="4893297"/>
        <a:ext cx="2595325" cy="751334"/>
      </dsp:txXfrm>
    </dsp:sp>
    <dsp:sp modelId="{B7DBD125-6B44-4383-A7CB-9874A869F5B9}">
      <dsp:nvSpPr>
        <dsp:cNvPr id="0" name=""/>
        <dsp:cNvSpPr/>
      </dsp:nvSpPr>
      <dsp:spPr>
        <a:xfrm rot="10854540">
          <a:off x="3957832" y="3018257"/>
          <a:ext cx="484495" cy="26367"/>
        </a:xfrm>
        <a:custGeom>
          <a:avLst/>
          <a:gdLst/>
          <a:ahLst/>
          <a:cxnLst/>
          <a:rect l="0" t="0" r="0" b="0"/>
          <a:pathLst>
            <a:path>
              <a:moveTo>
                <a:pt x="0" y="13183"/>
              </a:moveTo>
              <a:lnTo>
                <a:pt x="484495" y="131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500" kern="1200"/>
        </a:p>
      </dsp:txBody>
      <dsp:txXfrm rot="10800000">
        <a:off x="4187968" y="3019328"/>
        <a:ext cx="24224" cy="24224"/>
      </dsp:txXfrm>
    </dsp:sp>
    <dsp:sp modelId="{15067C7E-2F3E-4113-A401-88B77FDF121D}">
      <dsp:nvSpPr>
        <dsp:cNvPr id="0" name=""/>
        <dsp:cNvSpPr/>
      </dsp:nvSpPr>
      <dsp:spPr>
        <a:xfrm>
          <a:off x="788205" y="2152420"/>
          <a:ext cx="3170351" cy="17000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Exhaustivité et  recensement progressif</a:t>
          </a:r>
          <a:endParaRPr lang="fr-FR" sz="2400" kern="1200" dirty="0"/>
        </a:p>
      </dsp:txBody>
      <dsp:txXfrm>
        <a:off x="1252492" y="2401390"/>
        <a:ext cx="2241777" cy="12021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24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6875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425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937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725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4923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771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538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880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7747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70437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3F57C-EFF4-4968-8F92-BD2D8B2A60D4}" type="datetimeFigureOut">
              <a:rPr lang="fr-FR" smtClean="0"/>
              <a:t>23/05/2022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14DAE-17EC-4642-9918-C58F6C6B842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46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Adage : qu'est-ce que c'est ? - Délégation Académique à l'Action Culturelle  - Pédagogie - Académie de Poitiers"/>
          <p:cNvSpPr>
            <a:spLocks noChangeAspect="1" noChangeArrowheads="1"/>
          </p:cNvSpPr>
          <p:nvPr/>
        </p:nvSpPr>
        <p:spPr bwMode="auto">
          <a:xfrm>
            <a:off x="155575" y="-822325"/>
            <a:ext cx="19907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70" y="1472340"/>
            <a:ext cx="4045057" cy="348711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8" name="ZoneTexte 7"/>
          <p:cNvSpPr txBox="1"/>
          <p:nvPr/>
        </p:nvSpPr>
        <p:spPr>
          <a:xfrm>
            <a:off x="6214819" y="4030302"/>
            <a:ext cx="4804475" cy="120032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RECENSER LES ACTIONS PERIODIQUEMENT </a:t>
            </a:r>
            <a:endParaRPr lang="fr-FR" sz="3600" dirty="0"/>
          </a:p>
        </p:txBody>
      </p:sp>
      <p:sp>
        <p:nvSpPr>
          <p:cNvPr id="9" name="ZoneTexte 8"/>
          <p:cNvSpPr txBox="1"/>
          <p:nvPr/>
        </p:nvSpPr>
        <p:spPr>
          <a:xfrm>
            <a:off x="6214819" y="1359751"/>
            <a:ext cx="4804475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3600" dirty="0" smtClean="0"/>
              <a:t>DEPOSER DES PROJETS POUR FINANCEMENT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828295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812" y="1230923"/>
            <a:ext cx="11894234" cy="5433646"/>
          </a:xfrm>
        </p:spPr>
        <p:txBody>
          <a:bodyPr>
            <a:normAutofit lnSpcReduction="10000"/>
          </a:bodyPr>
          <a:lstStyle/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Piloter l’Education Artistique et Culturelle</a:t>
            </a:r>
            <a:r>
              <a:rPr lang="fr-FR" dirty="0" smtClean="0"/>
              <a:t>: école, établissement, circonscription, département, académie, au niveau nationale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Valoriser l’existant</a:t>
            </a:r>
            <a:r>
              <a:rPr lang="fr-FR" dirty="0" smtClean="0"/>
              <a:t>: attestation élèves parcours EAC, connaissance pour les enseignants de tous les projets, édition automatique du volet culturel du projet d’école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Répartir les moyens</a:t>
            </a:r>
            <a:r>
              <a:rPr lang="fr-FR" dirty="0" smtClean="0"/>
              <a:t>: </a:t>
            </a:r>
            <a:r>
              <a:rPr lang="fr-FR" dirty="0"/>
              <a:t>Lors des appels à projets EAC, grâce au recensement dans ADAGE, les membres des </a:t>
            </a:r>
            <a:r>
              <a:rPr lang="fr-FR" dirty="0" smtClean="0"/>
              <a:t>commissions d’expertise </a:t>
            </a:r>
            <a:r>
              <a:rPr lang="fr-FR" dirty="0"/>
              <a:t>dont les </a:t>
            </a:r>
            <a:r>
              <a:rPr lang="fr-FR" dirty="0" smtClean="0"/>
              <a:t>collectivités </a:t>
            </a:r>
            <a:r>
              <a:rPr lang="fr-FR" dirty="0"/>
              <a:t>et la DRAC prennent connaissance du contexte de </a:t>
            </a:r>
            <a:r>
              <a:rPr lang="fr-FR" dirty="0" smtClean="0"/>
              <a:t>l’établissement demandeur </a:t>
            </a:r>
            <a:r>
              <a:rPr lang="fr-FR" dirty="0"/>
              <a:t>et disposent d’éléments précis pour arbitrer. Le recensement est un élément </a:t>
            </a:r>
            <a:r>
              <a:rPr lang="fr-FR" dirty="0" smtClean="0"/>
              <a:t>positif fondamental </a:t>
            </a:r>
            <a:r>
              <a:rPr lang="fr-FR" dirty="0"/>
              <a:t>dans leur décision et un critère majeur à prendre en compte lors du dépôt d’un </a:t>
            </a:r>
            <a:r>
              <a:rPr lang="fr-FR" dirty="0" smtClean="0"/>
              <a:t>projet</a:t>
            </a:r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Rendre compte</a:t>
            </a:r>
            <a:r>
              <a:rPr lang="fr-FR" dirty="0" smtClean="0"/>
              <a:t>: </a:t>
            </a:r>
            <a:r>
              <a:rPr lang="fr-FR" dirty="0"/>
              <a:t>Le recensement est le moyen </a:t>
            </a:r>
            <a:r>
              <a:rPr lang="fr-FR" dirty="0" smtClean="0"/>
              <a:t>officiel </a:t>
            </a:r>
            <a:r>
              <a:rPr lang="fr-FR" dirty="0"/>
              <a:t>de </a:t>
            </a:r>
            <a:r>
              <a:rPr lang="fr-FR" dirty="0" smtClean="0"/>
              <a:t>justifier </a:t>
            </a:r>
            <a:r>
              <a:rPr lang="fr-FR" dirty="0"/>
              <a:t>de la bonne utilisation des moyens publics et de </a:t>
            </a:r>
            <a:r>
              <a:rPr lang="fr-FR" dirty="0" smtClean="0"/>
              <a:t>rendre compte </a:t>
            </a:r>
            <a:r>
              <a:rPr lang="fr-FR" dirty="0"/>
              <a:t>de la réalisation des objectifs institutionnels tels que « 100 % EAC ».</a:t>
            </a:r>
            <a:r>
              <a:rPr lang="fr-FR" dirty="0" smtClean="0"/>
              <a:t> </a:t>
            </a:r>
          </a:p>
        </p:txBody>
      </p:sp>
      <p:sp>
        <p:nvSpPr>
          <p:cNvPr id="4" name="Titre 3"/>
          <p:cNvSpPr txBox="1">
            <a:spLocks noGrp="1"/>
          </p:cNvSpPr>
          <p:nvPr>
            <p:ph type="title"/>
          </p:nvPr>
        </p:nvSpPr>
        <p:spPr>
          <a:xfrm>
            <a:off x="838200" y="345579"/>
            <a:ext cx="10515600" cy="5909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3600" dirty="0" smtClean="0"/>
              <a:t>RECENSER LES ACTIONS PERIODIQUEMENT 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780807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 txBox="1">
            <a:spLocks/>
          </p:cNvSpPr>
          <p:nvPr/>
        </p:nvSpPr>
        <p:spPr>
          <a:xfrm>
            <a:off x="838200" y="230188"/>
            <a:ext cx="10515600" cy="5909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dirty="0" smtClean="0"/>
              <a:t>RECENSEMENT EAC: COMMENT?</a:t>
            </a:r>
            <a:endParaRPr lang="fr-FR" sz="3600" dirty="0"/>
          </a:p>
        </p:txBody>
      </p:sp>
      <p:graphicFrame>
        <p:nvGraphicFramePr>
          <p:cNvPr id="5" name="Diagramme 4"/>
          <p:cNvGraphicFramePr/>
          <p:nvPr>
            <p:extLst>
              <p:ext uri="{D42A27DB-BD31-4B8C-83A1-F6EECF244321}">
                <p14:modId xmlns:p14="http://schemas.microsoft.com/office/powerpoint/2010/main" val="2346404890"/>
              </p:ext>
            </p:extLst>
          </p:nvPr>
        </p:nvGraphicFramePr>
        <p:xfrm>
          <a:off x="193431" y="525653"/>
          <a:ext cx="11605846" cy="6135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87947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1557" y="179994"/>
            <a:ext cx="11516378" cy="6544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87917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176</Words>
  <Application>Microsoft Office PowerPoint</Application>
  <PresentationFormat>Grand écran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RECENSER LES ACTIONS PERIODIQUEMENT </vt:lpstr>
      <vt:lpstr>Présentation PowerPoint</vt:lpstr>
      <vt:lpstr>Présentation PowerPoint</vt:lpstr>
    </vt:vector>
  </TitlesOfParts>
  <Company>ACADEMIE DE LYON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Circo</dc:creator>
  <cp:lastModifiedBy>Circo</cp:lastModifiedBy>
  <cp:revision>3</cp:revision>
  <dcterms:created xsi:type="dcterms:W3CDTF">2022-05-23T08:09:55Z</dcterms:created>
  <dcterms:modified xsi:type="dcterms:W3CDTF">2022-05-23T08:36:23Z</dcterms:modified>
</cp:coreProperties>
</file>